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390775"/>
            <a:ext cx="817245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28825"/>
            <a:ext cx="106584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767185"/>
            <a:ext cx="2733675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4036" y="2771775"/>
            <a:ext cx="2743200" cy="2057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2037" y="2724150"/>
            <a:ext cx="27336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0412"/>
            <a:ext cx="10670406" cy="60529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149080"/>
            <a:ext cx="478155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637" y="4077072"/>
            <a:ext cx="46863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95412"/>
            <a:ext cx="109918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293096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3837" y="4281521"/>
            <a:ext cx="14397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